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handoutMasterIdLst>
    <p:handoutMasterId r:id="rId7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FDC7AE1E-4B35-4139-BEA7-8BDC040BE736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D1549211-EC88-4D78-A243-30E52E8C4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947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0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887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45368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858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50687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6203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1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3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5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3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7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7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8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8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6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7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2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本日の相談担当者（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25</a:t>
            </a:r>
            <a:r>
              <a:rPr kumimoji="1" lang="ja-JP" altLang="en-US" dirty="0" smtClean="0"/>
              <a:t>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8368" y="2160589"/>
            <a:ext cx="10717427" cy="388077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教育学部 ４年</a:t>
            </a:r>
            <a:r>
              <a:rPr kumimoji="1" lang="ja-JP" altLang="en-US" sz="2000" dirty="0" smtClean="0"/>
              <a:t>（</a:t>
            </a:r>
            <a:r>
              <a:rPr lang="ja-JP" altLang="en-US" sz="2000" dirty="0" smtClean="0"/>
              <a:t>多様性</a:t>
            </a:r>
            <a:r>
              <a:rPr lang="ja-JP" altLang="en-US" sz="2000" dirty="0"/>
              <a:t>人材</a:t>
            </a:r>
            <a:r>
              <a:rPr lang="ja-JP" altLang="en-US" sz="2000" dirty="0" smtClean="0"/>
              <a:t>コース）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200" dirty="0" smtClean="0"/>
              <a:t>カナダ：英語教育、インターンシップ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　　　　　ホームステイ</a:t>
            </a:r>
            <a:endParaRPr lang="en-US" altLang="ja-JP" sz="3200" dirty="0" smtClean="0"/>
          </a:p>
          <a:p>
            <a:r>
              <a:rPr lang="ja-JP" altLang="en-US" sz="3600" dirty="0" smtClean="0"/>
              <a:t>自然研 </a:t>
            </a:r>
            <a:r>
              <a:rPr lang="en-US" altLang="ja-JP" sz="3600" dirty="0" smtClean="0"/>
              <a:t>M</a:t>
            </a:r>
            <a:r>
              <a:rPr lang="ja-JP" altLang="en-US" sz="3600" dirty="0" smtClean="0"/>
              <a:t>２</a:t>
            </a:r>
            <a:r>
              <a:rPr lang="ja-JP" altLang="en-US" sz="2000" dirty="0" smtClean="0"/>
              <a:t>（理系</a:t>
            </a:r>
            <a:r>
              <a:rPr lang="ja-JP" altLang="en-US" sz="2000" dirty="0"/>
              <a:t>、複合・融合人材</a:t>
            </a:r>
            <a:r>
              <a:rPr lang="ja-JP" altLang="en-US" sz="2000" dirty="0" smtClean="0"/>
              <a:t>コース）</a:t>
            </a:r>
            <a:endParaRPr lang="en-US" altLang="ja-JP" sz="20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アメリカ</a:t>
            </a:r>
            <a:r>
              <a:rPr lang="ja-JP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：研究、畜産、ゲノム、フィールドワーク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416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本日の相談担当者（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923866" cy="388077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教育学部 </a:t>
            </a:r>
            <a:r>
              <a:rPr lang="ja-JP" altLang="en-US" sz="3600" dirty="0" smtClean="0"/>
              <a:t>４年</a:t>
            </a:r>
            <a:r>
              <a:rPr lang="ja-JP" altLang="en-US" sz="2000" dirty="0" smtClean="0"/>
              <a:t>（多様性</a:t>
            </a:r>
            <a:r>
              <a:rPr lang="ja-JP" altLang="en-US" sz="2000" dirty="0"/>
              <a:t>人材</a:t>
            </a:r>
            <a:r>
              <a:rPr lang="ja-JP" altLang="en-US" sz="2000" dirty="0" smtClean="0"/>
              <a:t>コース）</a:t>
            </a:r>
            <a:endParaRPr lang="en-US" altLang="ja-JP" sz="20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200" dirty="0" smtClean="0"/>
              <a:t>カナダ：英語教育、インターンシップ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　　　　　ホームステイ</a:t>
            </a:r>
            <a:endParaRPr lang="en-US" altLang="ja-JP" sz="3200" dirty="0"/>
          </a:p>
          <a:p>
            <a:r>
              <a:rPr lang="ja-JP" altLang="en-US" sz="3600" dirty="0" smtClean="0"/>
              <a:t>保健学研 </a:t>
            </a:r>
            <a:r>
              <a:rPr lang="en-US" altLang="ja-JP" sz="3600" dirty="0"/>
              <a:t>M</a:t>
            </a:r>
            <a:r>
              <a:rPr lang="ja-JP" altLang="en-US" sz="3600" dirty="0" smtClean="0"/>
              <a:t>２</a:t>
            </a:r>
            <a:r>
              <a:rPr lang="ja-JP" altLang="en-US" sz="2000" dirty="0" smtClean="0"/>
              <a:t>（理</a:t>
            </a:r>
            <a:r>
              <a:rPr kumimoji="1" lang="ja-JP" altLang="en-US" sz="2000" dirty="0" smtClean="0"/>
              <a:t>系、複合・融合人材コース）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 smtClean="0"/>
              <a:t>　</a:t>
            </a:r>
            <a:r>
              <a:rPr lang="ja-JP" altLang="en-US" sz="3200" dirty="0" smtClean="0"/>
              <a:t>タイ：フィールドワーク、熱帯病、健康教育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46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本日の相談担当者（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27</a:t>
            </a:r>
            <a:r>
              <a:rPr kumimoji="1" lang="ja-JP" altLang="en-US" dirty="0" smtClean="0"/>
              <a:t>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3" y="2160589"/>
            <a:ext cx="8934257" cy="388077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教育学部 ４年</a:t>
            </a:r>
            <a:r>
              <a:rPr kumimoji="1" lang="ja-JP" altLang="en-US" sz="2000" dirty="0" smtClean="0"/>
              <a:t>（</a:t>
            </a:r>
            <a:r>
              <a:rPr lang="ja-JP" altLang="en-US" sz="2000" dirty="0" smtClean="0"/>
              <a:t>多様性</a:t>
            </a:r>
            <a:r>
              <a:rPr lang="ja-JP" altLang="en-US" sz="2000" dirty="0"/>
              <a:t>人材</a:t>
            </a:r>
            <a:r>
              <a:rPr lang="ja-JP" altLang="en-US" sz="2000" dirty="0" smtClean="0"/>
              <a:t>コース）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200" dirty="0" smtClean="0"/>
              <a:t>カナダ：英語教育、インターンシップ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　　ホームステイ</a:t>
            </a:r>
            <a:endParaRPr lang="en-US" altLang="ja-JP" sz="3200" dirty="0" smtClean="0"/>
          </a:p>
          <a:p>
            <a:r>
              <a:rPr kumimoji="1" lang="ja-JP" altLang="en-US" sz="3600" dirty="0" smtClean="0"/>
              <a:t>自然研 </a:t>
            </a:r>
            <a:r>
              <a:rPr kumimoji="1" lang="en-US" altLang="ja-JP" sz="3600" dirty="0" smtClean="0"/>
              <a:t>M</a:t>
            </a:r>
            <a:r>
              <a:rPr kumimoji="1" lang="ja-JP" altLang="en-US" sz="3600" dirty="0" smtClean="0"/>
              <a:t>２</a:t>
            </a:r>
            <a:r>
              <a:rPr kumimoji="1" lang="ja-JP" altLang="en-US" sz="2000" dirty="0" smtClean="0"/>
              <a:t>（</a:t>
            </a:r>
            <a:r>
              <a:rPr lang="ja-JP" altLang="en-US" sz="2000" dirty="0" smtClean="0"/>
              <a:t>理系</a:t>
            </a:r>
            <a:r>
              <a:rPr lang="ja-JP" altLang="en-US" sz="2000" dirty="0"/>
              <a:t>、複合・融合人材</a:t>
            </a:r>
            <a:r>
              <a:rPr lang="ja-JP" altLang="en-US" sz="2000" dirty="0" smtClean="0"/>
              <a:t>コース）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3600" dirty="0" smtClean="0"/>
              <a:t>　</a:t>
            </a:r>
            <a:r>
              <a:rPr lang="ja-JP" altLang="en-US" sz="3200" dirty="0" smtClean="0"/>
              <a:t>カナダ：フィールドワーク、森林</a:t>
            </a:r>
            <a:r>
              <a:rPr lang="ja-JP" altLang="en-US" sz="3200" dirty="0"/>
              <a:t>、</a:t>
            </a:r>
            <a:r>
              <a:rPr lang="ja-JP" altLang="en-US" sz="3200" dirty="0" smtClean="0"/>
              <a:t>木造建築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107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本日の相談担当者（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28</a:t>
            </a:r>
            <a:r>
              <a:rPr kumimoji="1" lang="ja-JP" altLang="en-US" dirty="0" smtClean="0"/>
              <a:t>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教育学部 ３年</a:t>
            </a:r>
            <a:r>
              <a:rPr kumimoji="1" lang="ja-JP" altLang="en-US" sz="2000" dirty="0" smtClean="0"/>
              <a:t>（</a:t>
            </a:r>
            <a:r>
              <a:rPr lang="ja-JP" altLang="en-US" sz="2000" dirty="0" smtClean="0"/>
              <a:t>多様性</a:t>
            </a:r>
            <a:r>
              <a:rPr lang="ja-JP" altLang="en-US" sz="2000" dirty="0"/>
              <a:t>人材</a:t>
            </a:r>
            <a:r>
              <a:rPr lang="ja-JP" altLang="en-US" sz="2000" dirty="0" smtClean="0"/>
              <a:t>コース）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200" dirty="0" smtClean="0"/>
              <a:t>フィンランド：小学校、教育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インターンシップ</a:t>
            </a:r>
            <a:endParaRPr lang="en-US" altLang="ja-JP" sz="3200" dirty="0" smtClean="0"/>
          </a:p>
          <a:p>
            <a:r>
              <a:rPr kumimoji="1" lang="ja-JP" altLang="en-US" sz="3600" dirty="0"/>
              <a:t>自然</a:t>
            </a:r>
            <a:r>
              <a:rPr kumimoji="1" lang="ja-JP" altLang="en-US" sz="3600" dirty="0" smtClean="0"/>
              <a:t>研 </a:t>
            </a:r>
            <a:r>
              <a:rPr kumimoji="1" lang="en-US" altLang="ja-JP" sz="3600" dirty="0" smtClean="0"/>
              <a:t>M</a:t>
            </a:r>
            <a:r>
              <a:rPr kumimoji="1" lang="ja-JP" altLang="en-US" sz="3600" dirty="0" smtClean="0"/>
              <a:t>２</a:t>
            </a:r>
            <a:r>
              <a:rPr kumimoji="1" lang="ja-JP" altLang="en-US" sz="2200" dirty="0" smtClean="0"/>
              <a:t>（</a:t>
            </a:r>
            <a:r>
              <a:rPr lang="ja-JP" altLang="en-US" sz="2200" dirty="0" smtClean="0"/>
              <a:t>理系</a:t>
            </a:r>
            <a:r>
              <a:rPr lang="ja-JP" altLang="en-US" sz="2200" dirty="0"/>
              <a:t>、複合・融合人材</a:t>
            </a:r>
            <a:r>
              <a:rPr lang="ja-JP" altLang="en-US" sz="2200" dirty="0" smtClean="0"/>
              <a:t>コース）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　</a:t>
            </a:r>
            <a:r>
              <a:rPr lang="ja-JP" altLang="en-US" sz="3200" dirty="0" smtClean="0"/>
              <a:t>ニュージーランド：落石防止、登山観光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　　フィールドワーク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396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本日の相談担当者（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29</a:t>
            </a:r>
            <a:r>
              <a:rPr lang="ja-JP" altLang="en-US" dirty="0"/>
              <a:t>日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5606" y="2067070"/>
            <a:ext cx="9661621" cy="3880773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600" dirty="0" smtClean="0"/>
              <a:t>教育学部 ３年</a:t>
            </a:r>
            <a:r>
              <a:rPr kumimoji="1" lang="ja-JP" altLang="en-US" sz="2000" dirty="0" smtClean="0"/>
              <a:t>（</a:t>
            </a:r>
            <a:r>
              <a:rPr lang="ja-JP" altLang="en-US" sz="2000" dirty="0" smtClean="0"/>
              <a:t>多様性</a:t>
            </a:r>
            <a:r>
              <a:rPr lang="ja-JP" altLang="en-US" sz="2000" dirty="0"/>
              <a:t>人材</a:t>
            </a:r>
            <a:r>
              <a:rPr lang="ja-JP" altLang="en-US" sz="2000" dirty="0" smtClean="0"/>
              <a:t>コース）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3600" dirty="0" smtClean="0"/>
              <a:t>　</a:t>
            </a:r>
            <a:r>
              <a:rPr lang="ja-JP" altLang="en-US" sz="3200" dirty="0" smtClean="0"/>
              <a:t>フィンランド：小学校、教育</a:t>
            </a:r>
            <a:r>
              <a:rPr lang="ja-JP" altLang="en-US" sz="3200" dirty="0"/>
              <a:t>、</a:t>
            </a:r>
            <a:r>
              <a:rPr lang="ja-JP" altLang="en-US" sz="3200" dirty="0" smtClean="0"/>
              <a:t>インターンシップ</a:t>
            </a:r>
            <a:endParaRPr lang="en-US" altLang="ja-JP" sz="3200" dirty="0" smtClean="0"/>
          </a:p>
          <a:p>
            <a:r>
              <a:rPr kumimoji="1" lang="ja-JP" altLang="en-US" sz="3600" dirty="0" smtClean="0"/>
              <a:t>保健学研</a:t>
            </a:r>
            <a:r>
              <a:rPr lang="ja-JP" altLang="en-US" sz="3600" dirty="0" smtClean="0"/>
              <a:t> </a:t>
            </a:r>
            <a:r>
              <a:rPr lang="en-US" altLang="ja-JP" sz="3600" dirty="0" smtClean="0"/>
              <a:t>M</a:t>
            </a:r>
            <a:r>
              <a:rPr lang="ja-JP" altLang="en-US" sz="3600" dirty="0" smtClean="0"/>
              <a:t>２</a:t>
            </a:r>
            <a:r>
              <a:rPr lang="ja-JP" altLang="en-US" sz="2000" dirty="0" smtClean="0"/>
              <a:t>（理系</a:t>
            </a:r>
            <a:r>
              <a:rPr lang="ja-JP" altLang="en-US" sz="2000" dirty="0"/>
              <a:t>、複合・融合人材</a:t>
            </a:r>
            <a:r>
              <a:rPr lang="ja-JP" altLang="en-US" sz="2000" dirty="0" smtClean="0"/>
              <a:t>コース）</a:t>
            </a:r>
            <a:endParaRPr lang="en-US" altLang="ja-JP" sz="20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200" dirty="0" smtClean="0"/>
              <a:t>タイ：フィールドワーク、熱帯病、健康教育</a:t>
            </a:r>
            <a:endParaRPr kumimoji="1" lang="en-US" altLang="ja-JP" sz="3200" dirty="0" smtClean="0"/>
          </a:p>
          <a:p>
            <a:r>
              <a:rPr lang="ja-JP" altLang="en-US" sz="3600" dirty="0"/>
              <a:t>農学部 ４年</a:t>
            </a:r>
            <a:r>
              <a:rPr lang="ja-JP" altLang="en-US" sz="2200" dirty="0"/>
              <a:t>（理系、複合・融合人材コース）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200" dirty="0"/>
              <a:t>タイ：実験、インターンシップ、フィールドワーク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　　　　食品開発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8884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ユーザー定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CC6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90</Words>
  <Application>Microsoft Office PowerPoint</Application>
  <PresentationFormat>ワイド画面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本日の相談担当者（9月25日）</vt:lpstr>
      <vt:lpstr>本日の相談担当者（9月26日）</vt:lpstr>
      <vt:lpstr>本日の相談担当者（9月27日）</vt:lpstr>
      <vt:lpstr>本日の相談担当者（9月28日）</vt:lpstr>
      <vt:lpstr>本日の相談担当者（9月29日）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本日の相談担当者（8月4日）</dc:title>
  <dc:creator>新潟大学国際課</dc:creator>
  <cp:lastModifiedBy>国際課</cp:lastModifiedBy>
  <cp:revision>15</cp:revision>
  <cp:lastPrinted>2017-08-04T04:09:47Z</cp:lastPrinted>
  <dcterms:created xsi:type="dcterms:W3CDTF">2017-07-27T02:57:44Z</dcterms:created>
  <dcterms:modified xsi:type="dcterms:W3CDTF">2017-09-06T01:26:37Z</dcterms:modified>
</cp:coreProperties>
</file>